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7291E9-BEAD-42B1-9CCA-AF3AF87EE3DF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A82643-A181-4661-9B2F-DCB7331BD7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620688"/>
            <a:ext cx="7550224" cy="489448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программа по краеведению </a:t>
            </a:r>
            <a:br>
              <a:rPr lang="ru-RU" sz="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 Коми край мой северный»</a:t>
            </a:r>
            <a:br>
              <a:rPr lang="ru-RU" sz="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3-7 лет</a:t>
            </a:r>
            <a:br>
              <a:rPr lang="ru-RU" sz="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72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756084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у детей элементарных краеведческих и исторических представлений о Республике Коми. </a:t>
            </a:r>
          </a:p>
          <a:p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этой цели необходимо </a:t>
            </a:r>
            <a:r>
              <a:rPr lang="ru-RU" sz="2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  <a:p>
            <a:r>
              <a:rPr lang="ru-RU" sz="2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задач:</a:t>
            </a:r>
            <a:endPara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детей чувства любви к своему родному краю, своей малой Родине – Коми краю на основе приобщения к родной природе, культуре и традициям;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представления о Коми крае, с их разнообразием животного и растительного мира, осознанного бережного отношения к природе.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чувство гордости за своих земляков, ответственности за все то, что происходит в республике, сопричастности к этому;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гражданско-патриотических чувств через изучение государственной символики России, Республики Коми, города Сосногорска;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толерантности, чувства уважения к другим народам, их традициям;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необходимых кадровых, научно-методических, материально-технических условий для реализации программы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9615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64704"/>
            <a:ext cx="77048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освоения программы </a:t>
            </a:r>
            <a:endPara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условии реализации содержания материала данной программы в полном объеме мы ожидаем достижения   следующих результатов:</a:t>
            </a:r>
          </a:p>
          <a:p>
            <a:pPr lvl="0" fontAlgn="base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склонен наблюдать, экспериментировать. Обладает начальными знаниями о себе, о природном и социальном мире, в котором он живет; знаком с произведениями  литературы, обладает  элементарными представлениями из области живой природы, естествознания, истории. Способен к принятию собственных решений, опираясь на свои знания и умения в различных видах деятельности. Имеет первичные представления о себе, семье, традиционных семейных ценностях.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</p:txBody>
      </p:sp>
    </p:spTree>
    <p:extLst>
      <p:ext uri="{BB962C8B-B14F-4D97-AF65-F5344CB8AC3E}">
        <p14:creationId xmlns:p14="http://schemas.microsoft.com/office/powerpoint/2010/main" val="3165169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536" y="404664"/>
            <a:ext cx="7776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любовь к родному краю; рассказывает о самых красивых местах родного города, его достопримечательностях, о замечательных людях, прославивших свой край. 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представление о флаге, гербе; о том, что Земля — наш общий дом, на Земле много разных стран; о том, как важно жить в мире со всеми народами, знать и уважать их культуру, обычаи и традиции.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развиваются эстетические чувства, художественное восприятие, образные представления, воображение, художественно-творческие способности.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представления о разнообразии народного искусства, художественных промыслов (различные виды материалов, разные регионы страны и мира). 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интерес к искусству родного края; любовь и бережное отношение к произведениям искусства.</a:t>
            </a: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активно участвует в художественной деятельности по собственному желанию и под руководством взрослого.</a:t>
            </a:r>
          </a:p>
        </p:txBody>
      </p:sp>
    </p:spTree>
    <p:extLst>
      <p:ext uri="{BB962C8B-B14F-4D97-AF65-F5344CB8AC3E}">
        <p14:creationId xmlns:p14="http://schemas.microsoft.com/office/powerpoint/2010/main" val="55219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548680"/>
            <a:ext cx="7776865" cy="6120680"/>
          </a:xfrm>
        </p:spPr>
        <p:txBody>
          <a:bodyPr/>
          <a:lstStyle/>
          <a:p>
            <a:pPr marL="0" indent="0" algn="l">
              <a:buNone/>
            </a:pPr>
            <a:r>
              <a:rPr lang="ru-RU" sz="1800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детьми по ознакомлению детей с родным краем:</a:t>
            </a:r>
            <a:r>
              <a:rPr lang="ru-RU" sz="18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в «Краеведческий музей», к социокультурным и спортивным объектам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литературы, стихов поэтов-земляков, сказок в обработке современных писателей.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прогулки к памятным местам нашего города, по близлежащему микрорайону 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Походы в природу,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 </a:t>
            </a:r>
            <a:r>
              <a:rPr lang="ru-RU" sz="1800" b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коми</a:t>
            </a: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поэтов и писателей, сказок, легенд фольклора.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аудио и видео материалов о родном крае (просмотр фильмов и презентаций, слушание музыкальных произведений). 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иллюстраций, картин, художников РК.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с интересными людьми: поэты, музыканты, спортсмены, ветераны войны, военнослужащие, люди разных профессий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акций - ряд действий, предпринимаемых для достижения поставленной цели, для формирования у детей нравственно-патриотических чувств к родному городу, краю,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Русские и </a:t>
            </a:r>
            <a:r>
              <a:rPr lang="ru-RU" sz="1800" b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коми</a:t>
            </a:r>
            <a: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народные игры.</a:t>
            </a:r>
            <a:br>
              <a:rPr lang="ru-RU" sz="1800" b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91643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</TotalTime>
  <Words>410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Рабочая программа по краеведению  « Коми край мой северный» для детей 3-7 лет </vt:lpstr>
      <vt:lpstr>Презентация PowerPoint</vt:lpstr>
      <vt:lpstr>Презентация PowerPoint</vt:lpstr>
      <vt:lpstr>Презентация PowerPoint</vt:lpstr>
      <vt:lpstr>Формы работы с детьми по ознакомлению детей с родным краем: Экскурсии в «Краеведческий музей», к социокультурным и спортивным объектам Чтение художественной литературы, стихов поэтов-земляков, сказок в обработке современных писателей. Целевые прогулки к памятным местам нашего города, по близлежащему микрорайону  Походы в природу, Чтение художественной литературы коми поэтов и писателей, сказок, легенд фольклора. Использование аудио и видео материалов о родном крае (просмотр фильмов и презентаций, слушание музыкальных произведений).  Рассматривание иллюстраций, картин, художников РК. Встречи с интересными людьми: поэты, музыканты, спортсмены, ветераны войны, военнослужащие, люди разных профессий Проведение акций - ряд действий, предпринимаемых для достижения поставленной цели, для формирования у детей нравственно-патриотических чувств к родному городу, краю,  Русские и коми народные игры. 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Рабочая программа по краеведению  « Коми край мой северный» для детей 3-7 лет</dc:title>
  <dc:creator>Детский Сад 11</dc:creator>
  <cp:lastModifiedBy>Детский Сад 11</cp:lastModifiedBy>
  <cp:revision>2</cp:revision>
  <dcterms:created xsi:type="dcterms:W3CDTF">2019-03-06T10:38:18Z</dcterms:created>
  <dcterms:modified xsi:type="dcterms:W3CDTF">2019-03-06T10:50:55Z</dcterms:modified>
</cp:coreProperties>
</file>